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1" r:id="rId4"/>
    <p:sldId id="263" r:id="rId5"/>
    <p:sldId id="257" r:id="rId6"/>
    <p:sldId id="258" r:id="rId7"/>
    <p:sldId id="264" r:id="rId8"/>
    <p:sldId id="265" r:id="rId9"/>
    <p:sldId id="259" r:id="rId10"/>
    <p:sldId id="260" r:id="rId11"/>
    <p:sldId id="262" r:id="rId12"/>
    <p:sldId id="272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70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6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0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65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6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0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4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8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09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94AD-61AC-4C31-97B1-3660E681F575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D4FD-2304-43FD-94A0-5638F05B3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3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52958" y="1700808"/>
            <a:ext cx="8048699" cy="13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 tIns="50292" rIns="100584" bIns="50292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de-DE" sz="7200" b="1" dirty="0" smtClean="0">
                <a:solidFill>
                  <a:schemeClr val="accent1">
                    <a:lumMod val="75000"/>
                  </a:schemeClr>
                </a:solidFill>
              </a:rPr>
              <a:t>Schulprojekte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9068"/>
            <a:ext cx="2016224" cy="14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68481" y="5975113"/>
            <a:ext cx="781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Dipl.-Ing. (FH) Uwe Hergert    Energiebeauftragter/Energiemanager  Vogtlandkreis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49067"/>
            <a:ext cx="2080301" cy="14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2" y="922890"/>
            <a:ext cx="6192688" cy="358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37027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3024"/>
            <a:ext cx="6552728" cy="265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064"/>
            <a:ext cx="4642842" cy="34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unten 3"/>
          <p:cNvSpPr/>
          <p:nvPr/>
        </p:nvSpPr>
        <p:spPr>
          <a:xfrm>
            <a:off x="499220" y="3625391"/>
            <a:ext cx="216024" cy="12241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2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de-DE" b="1" dirty="0" smtClean="0"/>
              <a:t>Weitere Projekte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08" y="2564905"/>
            <a:ext cx="8229600" cy="3096344"/>
          </a:xfrm>
        </p:spPr>
        <p:txBody>
          <a:bodyPr/>
          <a:lstStyle/>
          <a:p>
            <a:r>
              <a:rPr lang="de-DE" dirty="0" smtClean="0"/>
              <a:t>Schule in </a:t>
            </a:r>
            <a:r>
              <a:rPr lang="de-DE" dirty="0" err="1" smtClean="0"/>
              <a:t>Grünbach</a:t>
            </a:r>
            <a:r>
              <a:rPr lang="de-DE" dirty="0" smtClean="0"/>
              <a:t> </a:t>
            </a:r>
          </a:p>
          <a:p>
            <a:r>
              <a:rPr lang="de-DE" dirty="0" smtClean="0"/>
              <a:t>SAENA Projekte in Schulen </a:t>
            </a:r>
          </a:p>
          <a:p>
            <a:r>
              <a:rPr lang="de-DE" dirty="0" smtClean="0"/>
              <a:t>OASE Plauen 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7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902">
            <a:off x="978272" y="806252"/>
            <a:ext cx="6901657" cy="41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696" y="4374667"/>
            <a:ext cx="6408711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Vielen Dank</a:t>
            </a:r>
            <a:endParaRPr lang="de-DE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23728" y="5796154"/>
            <a:ext cx="4610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www.vogtlandkreis.de</a:t>
            </a:r>
          </a:p>
          <a:p>
            <a:r>
              <a:rPr lang="de-DE" sz="2400" b="1" dirty="0" smtClean="0"/>
              <a:t>www.energieleitstelle-vogtland.de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072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1124744"/>
            <a:ext cx="88613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5013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392488" cy="25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876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448"/>
            <a:ext cx="5114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14925" cy="101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1" y="3645024"/>
            <a:ext cx="51256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085184"/>
            <a:ext cx="5114925" cy="10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1091"/>
            <a:ext cx="2978075" cy="13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44" y="1465560"/>
            <a:ext cx="2305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31" y="175443"/>
            <a:ext cx="5509669" cy="668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" y="531934"/>
            <a:ext cx="3654054" cy="566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08" y="557808"/>
            <a:ext cx="8229600" cy="1143000"/>
          </a:xfrm>
        </p:spPr>
        <p:txBody>
          <a:bodyPr>
            <a:normAutofit/>
          </a:bodyPr>
          <a:lstStyle/>
          <a:p>
            <a:r>
              <a:rPr lang="de-DE" sz="2600" b="1" dirty="0" smtClean="0"/>
              <a:t>Ausbildung </a:t>
            </a:r>
            <a:r>
              <a:rPr lang="de-DE" sz="2600" b="1" dirty="0"/>
              <a:t>der Schüler zu Energieexperten</a:t>
            </a:r>
          </a:p>
        </p:txBody>
      </p:sp>
      <p:pic>
        <p:nvPicPr>
          <p:cNvPr id="4" name="Picture 5" descr="F:\Präsentation AG\DSC06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" y="1412776"/>
            <a:ext cx="5976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:\DCIM\100MSDCF\DSC06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31" y="1412777"/>
            <a:ext cx="2889250" cy="19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Präsentation AG\DSC06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12692" r="5083"/>
          <a:stretch>
            <a:fillRect/>
          </a:stretch>
        </p:blipFill>
        <p:spPr bwMode="auto">
          <a:xfrm>
            <a:off x="5333857" y="3343672"/>
            <a:ext cx="3639561" cy="30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" y="5013176"/>
            <a:ext cx="5193186" cy="15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46848" cy="20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42" y="836712"/>
            <a:ext cx="3990100" cy="37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5414"/>
            <a:ext cx="2160240" cy="34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2904426" cy="262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910933"/>
            <a:ext cx="3338469" cy="12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385" y="512093"/>
            <a:ext cx="3898776" cy="836712"/>
          </a:xfrm>
        </p:spPr>
        <p:txBody>
          <a:bodyPr/>
          <a:lstStyle/>
          <a:p>
            <a:r>
              <a:rPr lang="de-DE" b="1" dirty="0" smtClean="0"/>
              <a:t>Stiftungen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52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4448"/>
            <a:ext cx="4603597" cy="29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2848"/>
            <a:ext cx="60690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04" y="332656"/>
            <a:ext cx="29900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" y="1412776"/>
            <a:ext cx="41529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02" y="2060848"/>
            <a:ext cx="4133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33384" cy="10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533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Ausbildung der Schüler zu Energieexperten</vt:lpstr>
      <vt:lpstr>Stiftungen </vt:lpstr>
      <vt:lpstr>PowerPoint-Präsentation</vt:lpstr>
      <vt:lpstr>PowerPoint-Präsentation</vt:lpstr>
      <vt:lpstr>PowerPoint-Präsentation</vt:lpstr>
      <vt:lpstr>PowerPoint-Präsentation</vt:lpstr>
      <vt:lpstr>Weitere Projekte </vt:lpstr>
      <vt:lpstr>PowerPoint-Präsentation</vt:lpstr>
    </vt:vector>
  </TitlesOfParts>
  <Company>Landratsamt Vogtlandkreis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Hergert, Uwe</dc:creator>
  <cp:lastModifiedBy>Dauer, Sylvia</cp:lastModifiedBy>
  <cp:revision>7</cp:revision>
  <dcterms:created xsi:type="dcterms:W3CDTF">2018-10-19T05:43:11Z</dcterms:created>
  <dcterms:modified xsi:type="dcterms:W3CDTF">2019-09-10T10:02:48Z</dcterms:modified>
</cp:coreProperties>
</file>